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0AED13-274C-9AAE-EE99-09970961C01E}" v="10" dt="2026-10-23T09:21:32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tefan Korečko" userId="S::stefan.korecko@tuke.sk::70de27af-062f-4ea6-a54a-8fb9e6d1b51d" providerId="AD" clId="Web-{4D0AED13-274C-9AAE-EE99-09970961C01E}"/>
    <pc:docChg chg="modSld">
      <pc:chgData name="Štefan Korečko" userId="S::stefan.korecko@tuke.sk::70de27af-062f-4ea6-a54a-8fb9e6d1b51d" providerId="AD" clId="Web-{4D0AED13-274C-9AAE-EE99-09970961C01E}" dt="2026-10-23T09:21:32.817" v="9" actId="20577"/>
      <pc:docMkLst>
        <pc:docMk/>
      </pc:docMkLst>
      <pc:sldChg chg="modSp">
        <pc:chgData name="Štefan Korečko" userId="S::stefan.korecko@tuke.sk::70de27af-062f-4ea6-a54a-8fb9e6d1b51d" providerId="AD" clId="Web-{4D0AED13-274C-9AAE-EE99-09970961C01E}" dt="2026-10-23T09:21:32.817" v="9" actId="20577"/>
        <pc:sldMkLst>
          <pc:docMk/>
          <pc:sldMk cId="3766788103" sldId="256"/>
        </pc:sldMkLst>
        <pc:spChg chg="mod">
          <ac:chgData name="Štefan Korečko" userId="S::stefan.korecko@tuke.sk::70de27af-062f-4ea6-a54a-8fb9e6d1b51d" providerId="AD" clId="Web-{4D0AED13-274C-9AAE-EE99-09970961C01E}" dt="2026-10-23T09:21:32.817" v="9" actId="20577"/>
          <ac:spMkLst>
            <pc:docMk/>
            <pc:sldMk cId="3766788103" sldId="256"/>
            <ac:spMk id="23" creationId="{413AACD2-CF87-189F-426F-F3D19B2B21BC}"/>
          </ac:spMkLst>
        </pc:spChg>
        <pc:spChg chg="mod">
          <ac:chgData name="Štefan Korečko" userId="S::stefan.korecko@tuke.sk::70de27af-062f-4ea6-a54a-8fb9e6d1b51d" providerId="AD" clId="Web-{4D0AED13-274C-9AAE-EE99-09970961C01E}" dt="2026-10-23T09:20:34.986" v="0" actId="20577"/>
          <ac:spMkLst>
            <pc:docMk/>
            <pc:sldMk cId="3766788103" sldId="256"/>
            <ac:spMk id="24" creationId="{02B87970-F2C7-AED4-9536-18BFE9A763DC}"/>
          </ac:spMkLst>
        </pc:spChg>
        <pc:spChg chg="mod">
          <ac:chgData name="Štefan Korečko" userId="S::stefan.korecko@tuke.sk::70de27af-062f-4ea6-a54a-8fb9e6d1b51d" providerId="AD" clId="Web-{4D0AED13-274C-9AAE-EE99-09970961C01E}" dt="2026-10-23T09:20:35.455" v="1" actId="20577"/>
          <ac:spMkLst>
            <pc:docMk/>
            <pc:sldMk cId="3766788103" sldId="256"/>
            <ac:spMk id="26" creationId="{C580D0F3-1C77-D959-B2A5-378181DA8B7F}"/>
          </ac:spMkLst>
        </pc:spChg>
        <pc:spChg chg="mod">
          <ac:chgData name="Štefan Korečko" userId="S::stefan.korecko@tuke.sk::70de27af-062f-4ea6-a54a-8fb9e6d1b51d" providerId="AD" clId="Web-{4D0AED13-274C-9AAE-EE99-09970961C01E}" dt="2026-10-23T09:20:37.065" v="2" actId="20577"/>
          <ac:spMkLst>
            <pc:docMk/>
            <pc:sldMk cId="3766788103" sldId="256"/>
            <ac:spMk id="28" creationId="{1A0073DE-5E2A-C8E0-1345-030DDF6956B1}"/>
          </ac:spMkLst>
        </pc:spChg>
        <pc:spChg chg="mod">
          <ac:chgData name="Štefan Korečko" userId="S::stefan.korecko@tuke.sk::70de27af-062f-4ea6-a54a-8fb9e6d1b51d" providerId="AD" clId="Web-{4D0AED13-274C-9AAE-EE99-09970961C01E}" dt="2026-10-23T09:20:38.705" v="3" actId="20577"/>
          <ac:spMkLst>
            <pc:docMk/>
            <pc:sldMk cId="3766788103" sldId="256"/>
            <ac:spMk id="32" creationId="{2CCFA5A4-A567-DBC2-D9C0-F661719876D8}"/>
          </ac:spMkLst>
        </pc:spChg>
        <pc:spChg chg="mod">
          <ac:chgData name="Štefan Korečko" userId="S::stefan.korecko@tuke.sk::70de27af-062f-4ea6-a54a-8fb9e6d1b51d" providerId="AD" clId="Web-{4D0AED13-274C-9AAE-EE99-09970961C01E}" dt="2026-10-23T09:20:39.783" v="4" actId="20577"/>
          <ac:spMkLst>
            <pc:docMk/>
            <pc:sldMk cId="3766788103" sldId="256"/>
            <ac:spMk id="34" creationId="{D03A93F9-8473-8608-4F50-618463101F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74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ference masthead">
            <a:extLst>
              <a:ext uri="{FF2B5EF4-FFF2-40B4-BE49-F238E27FC236}">
                <a16:creationId xmlns:a16="http://schemas.microsoft.com/office/drawing/2014/main" id="{F4A722B7-A654-BFEC-2173-947564A7A8F8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8288000" cy="628650"/>
          </a:xfrm>
          <a:prstGeom prst="rect">
            <a:avLst/>
          </a:prstGeom>
          <a:solidFill>
            <a:srgbClr val="073451"/>
          </a:solidFill>
          <a:ln w="0">
            <a:noFill/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Conference name">
            <a:extLst>
              <a:ext uri="{FF2B5EF4-FFF2-40B4-BE49-F238E27FC236}">
                <a16:creationId xmlns:a16="http://schemas.microsoft.com/office/drawing/2014/main" id="{EC7C5001-4A00-6574-7572-55047A863BC3}"/>
              </a:ext>
            </a:extLst>
          </p:cNvPr>
          <p:cNvSpPr>
            <a:spLocks noGrp="1"/>
          </p:cNvSpPr>
          <p:nvPr userDrawn="1"/>
        </p:nvSpPr>
        <p:spPr>
          <a:xfrm>
            <a:off x="1021977" y="135590"/>
            <a:ext cx="2967318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INFORMATICS’2026</a:t>
            </a:r>
          </a:p>
        </p:txBody>
      </p:sp>
      <p:sp>
        <p:nvSpPr>
          <p:cNvPr id="14" name="Conference descriptor">
            <a:extLst>
              <a:ext uri="{FF2B5EF4-FFF2-40B4-BE49-F238E27FC236}">
                <a16:creationId xmlns:a16="http://schemas.microsoft.com/office/drawing/2014/main" id="{5132D354-6CBE-EDB6-9D96-A2252A8128E9}"/>
              </a:ext>
            </a:extLst>
          </p:cNvPr>
          <p:cNvSpPr>
            <a:spLocks noGrp="1"/>
          </p:cNvSpPr>
          <p:nvPr userDrawn="1"/>
        </p:nvSpPr>
        <p:spPr>
          <a:xfrm>
            <a:off x="4714875" y="192740"/>
            <a:ext cx="6159313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IEEE 18th International Scientific Conference on Informatics</a:t>
            </a:r>
          </a:p>
        </p:txBody>
      </p:sp>
      <p:sp>
        <p:nvSpPr>
          <p:cNvPr id="16" name="Conference place and date">
            <a:extLst>
              <a:ext uri="{FF2B5EF4-FFF2-40B4-BE49-F238E27FC236}">
                <a16:creationId xmlns:a16="http://schemas.microsoft.com/office/drawing/2014/main" id="{869122F0-C785-E202-85F5-2B0A0E69A84A}"/>
              </a:ext>
            </a:extLst>
          </p:cNvPr>
          <p:cNvSpPr>
            <a:spLocks noGrp="1"/>
          </p:cNvSpPr>
          <p:nvPr userDrawn="1"/>
        </p:nvSpPr>
        <p:spPr>
          <a:xfrm>
            <a:off x="13868400" y="192740"/>
            <a:ext cx="3810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Poprad</a:t>
            </a:r>
            <a:r>
              <a:rPr sz="157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Slovakia   18–20 November 2026</a:t>
            </a:r>
          </a:p>
        </p:txBody>
      </p:sp>
      <p:sp>
        <p:nvSpPr>
          <p:cNvPr id="17" name="Take-home band">
            <a:extLst>
              <a:ext uri="{FF2B5EF4-FFF2-40B4-BE49-F238E27FC236}">
                <a16:creationId xmlns:a16="http://schemas.microsoft.com/office/drawing/2014/main" id="{0074BA43-179F-3BB7-6E86-B3AC7B769FCF}"/>
              </a:ext>
            </a:extLst>
          </p:cNvPr>
          <p:cNvSpPr>
            <a:spLocks noGrp="1"/>
          </p:cNvSpPr>
          <p:nvPr userDrawn="1"/>
        </p:nvSpPr>
        <p:spPr>
          <a:xfrm>
            <a:off x="0" y="9198350"/>
            <a:ext cx="18288000" cy="628650"/>
          </a:xfrm>
          <a:prstGeom prst="rect">
            <a:avLst/>
          </a:prstGeom>
          <a:solidFill>
            <a:srgbClr val="073451"/>
          </a:solidFill>
          <a:ln w="0">
            <a:noFill/>
            <a:prstDash val="solid"/>
          </a:ln>
        </p:spPr>
        <p:txBody>
          <a:bodyPr/>
          <a:lstStyle/>
          <a:p>
            <a:endParaRPr lang="sk-SK"/>
          </a:p>
        </p:txBody>
      </p:sp>
      <p:pic>
        <p:nvPicPr>
          <p:cNvPr id="28" name="Grafický objekt 27">
            <a:extLst>
              <a:ext uri="{FF2B5EF4-FFF2-40B4-BE49-F238E27FC236}">
                <a16:creationId xmlns:a16="http://schemas.microsoft.com/office/drawing/2014/main" id="{89ECF410-C2F5-8D91-A094-3D9C0C6701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564" y="148477"/>
            <a:ext cx="339538" cy="33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rule">
            <a:extLst>
              <a:ext uri="{FF2B5EF4-FFF2-40B4-BE49-F238E27FC236}">
                <a16:creationId xmlns:a16="http://schemas.microsoft.com/office/drawing/2014/main" id="{95F43DA2-EE79-C290-F75C-34A99AABB6C5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17068800" cy="19050"/>
          </a:xfrm>
          <a:prstGeom prst="rect">
            <a:avLst/>
          </a:prstGeom>
          <a:solidFill>
            <a:srgbClr val="C9D8E2"/>
          </a:solidFill>
          <a:ln w="0">
            <a:noFill/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placeholder_1">
            <a:extLst>
              <a:ext uri="{FF2B5EF4-FFF2-40B4-BE49-F238E27FC236}">
                <a16:creationId xmlns:a16="http://schemas.microsoft.com/office/drawing/2014/main" id="{F7C965B1-EBDF-9593-CCCB-3737B8F42CF9}"/>
              </a:ext>
            </a:extLst>
          </p:cNvPr>
          <p:cNvSpPr txBox="1">
            <a:spLocks/>
          </p:cNvSpPr>
          <p:nvPr/>
        </p:nvSpPr>
        <p:spPr>
          <a:xfrm>
            <a:off x="609600" y="771525"/>
            <a:ext cx="14192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2000"/>
              </a:lnSpc>
              <a:spcBef>
                <a:spcPts val="0"/>
              </a:spcBef>
              <a:defRPr sz="450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 dirty="0"/>
              <a:t>[</a:t>
            </a:r>
            <a:r>
              <a:rPr lang="en-US" dirty="0"/>
              <a:t>Paper </a:t>
            </a:r>
            <a:r>
              <a:rPr lang="sk-SK"/>
              <a:t>title]</a:t>
            </a:r>
            <a:endParaRPr lang="sk-SK" dirty="0"/>
          </a:p>
        </p:txBody>
      </p:sp>
      <p:sp>
        <p:nvSpPr>
          <p:cNvPr id="13" name="placeholder_2">
            <a:extLst>
              <a:ext uri="{FF2B5EF4-FFF2-40B4-BE49-F238E27FC236}">
                <a16:creationId xmlns:a16="http://schemas.microsoft.com/office/drawing/2014/main" id="{CAC56B67-38F0-84D1-34A5-EC12EF28C0DD}"/>
              </a:ext>
            </a:extLst>
          </p:cNvPr>
          <p:cNvSpPr txBox="1">
            <a:spLocks/>
          </p:cNvSpPr>
          <p:nvPr/>
        </p:nvSpPr>
        <p:spPr>
          <a:xfrm>
            <a:off x="609600" y="1609725"/>
            <a:ext cx="140970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2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 b="0" dirty="0"/>
              <a:t>[Authors]</a:t>
            </a:r>
          </a:p>
        </p:txBody>
      </p:sp>
      <p:sp>
        <p:nvSpPr>
          <p:cNvPr id="15" name="placeholder_3">
            <a:extLst>
              <a:ext uri="{FF2B5EF4-FFF2-40B4-BE49-F238E27FC236}">
                <a16:creationId xmlns:a16="http://schemas.microsoft.com/office/drawing/2014/main" id="{4B166352-659D-F302-BBE2-14ECFC559E6B}"/>
              </a:ext>
            </a:extLst>
          </p:cNvPr>
          <p:cNvSpPr txBox="1">
            <a:spLocks/>
          </p:cNvSpPr>
          <p:nvPr/>
        </p:nvSpPr>
        <p:spPr>
          <a:xfrm>
            <a:off x="609600" y="2009775"/>
            <a:ext cx="140970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[Affiliations]</a:t>
            </a:r>
          </a:p>
        </p:txBody>
      </p:sp>
      <p:sp>
        <p:nvSpPr>
          <p:cNvPr id="17" name="placeholder_18">
            <a:extLst>
              <a:ext uri="{FF2B5EF4-FFF2-40B4-BE49-F238E27FC236}">
                <a16:creationId xmlns:a16="http://schemas.microsoft.com/office/drawing/2014/main" id="{D668874F-3A66-7BFD-252C-055F2D36DD99}"/>
              </a:ext>
            </a:extLst>
          </p:cNvPr>
          <p:cNvSpPr txBox="1">
            <a:spLocks/>
          </p:cNvSpPr>
          <p:nvPr/>
        </p:nvSpPr>
        <p:spPr>
          <a:xfrm>
            <a:off x="15735300" y="794497"/>
            <a:ext cx="1943100" cy="1362075"/>
          </a:xfrm>
          <a:prstGeom prst="rect">
            <a:avLst/>
          </a:prstGeom>
          <a:solidFill>
            <a:srgbClr val="F3F7FA"/>
          </a:solidFill>
          <a:ln w="14288">
            <a:solidFill>
              <a:srgbClr val="C9D8E2"/>
            </a:solidFill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75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875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sk-SK" dirty="0"/>
              <a:t>[</a:t>
            </a:r>
            <a:r>
              <a:rPr lang="sk-SK" dirty="0" err="1"/>
              <a:t>Institution</a:t>
            </a:r>
            <a:endParaRPr lang="sk-SK" dirty="0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875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sk-SK" dirty="0"/>
              <a:t>logo]</a:t>
            </a:r>
          </a:p>
        </p:txBody>
      </p:sp>
      <p:sp>
        <p:nvSpPr>
          <p:cNvPr id="19" name="placeholder_19">
            <a:extLst>
              <a:ext uri="{FF2B5EF4-FFF2-40B4-BE49-F238E27FC236}">
                <a16:creationId xmlns:a16="http://schemas.microsoft.com/office/drawing/2014/main" id="{C0E914C3-9ADF-01B1-FA20-AF096FAA4274}"/>
              </a:ext>
            </a:extLst>
          </p:cNvPr>
          <p:cNvSpPr txBox="1">
            <a:spLocks/>
          </p:cNvSpPr>
          <p:nvPr/>
        </p:nvSpPr>
        <p:spPr>
          <a:xfrm>
            <a:off x="609600" y="9288552"/>
            <a:ext cx="17068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[One sentence summary of the main contribution.]</a:t>
            </a:r>
          </a:p>
        </p:txBody>
      </p:sp>
      <p:sp>
        <p:nvSpPr>
          <p:cNvPr id="21" name="placeholder_20">
            <a:extLst>
              <a:ext uri="{FF2B5EF4-FFF2-40B4-BE49-F238E27FC236}">
                <a16:creationId xmlns:a16="http://schemas.microsoft.com/office/drawing/2014/main" id="{2D152CDD-8559-1EF2-4711-C16C96307DA5}"/>
              </a:ext>
            </a:extLst>
          </p:cNvPr>
          <p:cNvSpPr txBox="1">
            <a:spLocks/>
          </p:cNvSpPr>
          <p:nvPr/>
        </p:nvSpPr>
        <p:spPr>
          <a:xfrm>
            <a:off x="609600" y="9944100"/>
            <a:ext cx="809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sk-SK" dirty="0" err="1"/>
              <a:t>Contact</a:t>
            </a:r>
            <a:r>
              <a:rPr lang="sk-SK" dirty="0"/>
              <a:t>: [</a:t>
            </a:r>
            <a:r>
              <a:rPr lang="en-US" dirty="0"/>
              <a:t>corresponding author’s email address</a:t>
            </a:r>
            <a:r>
              <a:rPr lang="sk-SK" dirty="0"/>
              <a:t>]</a:t>
            </a:r>
          </a:p>
        </p:txBody>
      </p:sp>
      <p:sp>
        <p:nvSpPr>
          <p:cNvPr id="23" name="placeholder_21">
            <a:extLst>
              <a:ext uri="{FF2B5EF4-FFF2-40B4-BE49-F238E27FC236}">
                <a16:creationId xmlns:a16="http://schemas.microsoft.com/office/drawing/2014/main" id="{413AACD2-CF87-189F-426F-F3D19B2B21BC}"/>
              </a:ext>
            </a:extLst>
          </p:cNvPr>
          <p:cNvSpPr txBox="1">
            <a:spLocks/>
          </p:cNvSpPr>
          <p:nvPr/>
        </p:nvSpPr>
        <p:spPr>
          <a:xfrm>
            <a:off x="9191625" y="9944100"/>
            <a:ext cx="84867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[Acknowledgements / Funding: Project or grant]</a:t>
            </a:r>
          </a:p>
        </p:txBody>
      </p:sp>
      <p:sp>
        <p:nvSpPr>
          <p:cNvPr id="24" name="placeholder_4">
            <a:extLst>
              <a:ext uri="{FF2B5EF4-FFF2-40B4-BE49-F238E27FC236}">
                <a16:creationId xmlns:a16="http://schemas.microsoft.com/office/drawing/2014/main" id="{02B87970-F2C7-AED4-9536-18BFE9A763DC}"/>
              </a:ext>
            </a:extLst>
          </p:cNvPr>
          <p:cNvSpPr txBox="1">
            <a:spLocks/>
          </p:cNvSpPr>
          <p:nvPr/>
        </p:nvSpPr>
        <p:spPr>
          <a:xfrm>
            <a:off x="609600" y="2847975"/>
            <a:ext cx="40005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1   </a:t>
            </a:r>
            <a:r>
              <a:rPr lang="en-US" dirty="0"/>
              <a:t>Introduction</a:t>
            </a:r>
            <a:endParaRPr lang="sk-SK" dirty="0"/>
          </a:p>
        </p:txBody>
      </p:sp>
      <p:sp>
        <p:nvSpPr>
          <p:cNvPr id="25" name="placeholder_5">
            <a:extLst>
              <a:ext uri="{FF2B5EF4-FFF2-40B4-BE49-F238E27FC236}">
                <a16:creationId xmlns:a16="http://schemas.microsoft.com/office/drawing/2014/main" id="{58C05D5F-CBEA-1066-26EF-D57C68C1A2C3}"/>
              </a:ext>
            </a:extLst>
          </p:cNvPr>
          <p:cNvSpPr txBox="1">
            <a:spLocks/>
          </p:cNvSpPr>
          <p:nvPr/>
        </p:nvSpPr>
        <p:spPr>
          <a:xfrm>
            <a:off x="609600" y="3409950"/>
            <a:ext cx="4000500" cy="2105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[Describe the research problem and why it matters.]</a:t>
            </a:r>
          </a:p>
          <a:p>
            <a:pPr marL="0" indent="0"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[State the objective or research question.]</a:t>
            </a:r>
          </a:p>
        </p:txBody>
      </p:sp>
      <p:sp>
        <p:nvSpPr>
          <p:cNvPr id="26" name="placeholder_6">
            <a:extLst>
              <a:ext uri="{FF2B5EF4-FFF2-40B4-BE49-F238E27FC236}">
                <a16:creationId xmlns:a16="http://schemas.microsoft.com/office/drawing/2014/main" id="{C580D0F3-1C77-D959-B2A5-378181DA8B7F}"/>
              </a:ext>
            </a:extLst>
          </p:cNvPr>
          <p:cNvSpPr txBox="1">
            <a:spLocks/>
          </p:cNvSpPr>
          <p:nvPr/>
        </p:nvSpPr>
        <p:spPr>
          <a:xfrm>
            <a:off x="609600" y="5657850"/>
            <a:ext cx="40005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2   Method</a:t>
            </a:r>
          </a:p>
        </p:txBody>
      </p:sp>
      <p:sp>
        <p:nvSpPr>
          <p:cNvPr id="27" name="placeholder_7">
            <a:extLst>
              <a:ext uri="{FF2B5EF4-FFF2-40B4-BE49-F238E27FC236}">
                <a16:creationId xmlns:a16="http://schemas.microsoft.com/office/drawing/2014/main" id="{C63766F4-749F-041B-05BE-7CBF8F3FFD4D}"/>
              </a:ext>
            </a:extLst>
          </p:cNvPr>
          <p:cNvSpPr txBox="1">
            <a:spLocks/>
          </p:cNvSpPr>
          <p:nvPr/>
        </p:nvSpPr>
        <p:spPr>
          <a:xfrm>
            <a:off x="609600" y="6219825"/>
            <a:ext cx="4000500" cy="2162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[Describe the data, system, or study design.]</a:t>
            </a:r>
          </a:p>
          <a:p>
            <a:pPr marL="0" indent="0"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[Summarize the method and evaluation setup.]</a:t>
            </a:r>
          </a:p>
        </p:txBody>
      </p:sp>
      <p:sp>
        <p:nvSpPr>
          <p:cNvPr id="28" name="placeholder_8">
            <a:extLst>
              <a:ext uri="{FF2B5EF4-FFF2-40B4-BE49-F238E27FC236}">
                <a16:creationId xmlns:a16="http://schemas.microsoft.com/office/drawing/2014/main" id="{1A0073DE-5E2A-C8E0-1345-030DDF6956B1}"/>
              </a:ext>
            </a:extLst>
          </p:cNvPr>
          <p:cNvSpPr txBox="1">
            <a:spLocks/>
          </p:cNvSpPr>
          <p:nvPr/>
        </p:nvSpPr>
        <p:spPr>
          <a:xfrm>
            <a:off x="5086350" y="2847975"/>
            <a:ext cx="7467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3   Results</a:t>
            </a:r>
          </a:p>
        </p:txBody>
      </p:sp>
      <p:sp>
        <p:nvSpPr>
          <p:cNvPr id="29" name="placeholder_9">
            <a:extLst>
              <a:ext uri="{FF2B5EF4-FFF2-40B4-BE49-F238E27FC236}">
                <a16:creationId xmlns:a16="http://schemas.microsoft.com/office/drawing/2014/main" id="{7FF9C24F-1B6A-1042-B8DC-C4786D8FA298}"/>
              </a:ext>
            </a:extLst>
          </p:cNvPr>
          <p:cNvSpPr txBox="1">
            <a:spLocks/>
          </p:cNvSpPr>
          <p:nvPr/>
        </p:nvSpPr>
        <p:spPr>
          <a:xfrm>
            <a:off x="5086350" y="3409950"/>
            <a:ext cx="7467600" cy="4095750"/>
          </a:xfrm>
          <a:prstGeom prst="rect">
            <a:avLst/>
          </a:prstGeom>
          <a:solidFill>
            <a:srgbClr val="F3F7FA"/>
          </a:solidFill>
          <a:ln w="14288">
            <a:solidFill>
              <a:srgbClr val="C9D8E2"/>
            </a:solidFill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2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[Main result figure or chart]</a:t>
            </a:r>
          </a:p>
          <a:p>
            <a:pPr marL="0" indent="0">
              <a:spcBef>
                <a:spcPts val="0"/>
              </a:spcBef>
            </a:pPr>
            <a:endParaRPr lang="en-US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22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[Include axis labels and units]</a:t>
            </a:r>
          </a:p>
        </p:txBody>
      </p:sp>
      <p:sp>
        <p:nvSpPr>
          <p:cNvPr id="30" name="placeholder_10">
            <a:extLst>
              <a:ext uri="{FF2B5EF4-FFF2-40B4-BE49-F238E27FC236}">
                <a16:creationId xmlns:a16="http://schemas.microsoft.com/office/drawing/2014/main" id="{BD27BB30-844B-B33E-332E-E9F4B0922189}"/>
              </a:ext>
            </a:extLst>
          </p:cNvPr>
          <p:cNvSpPr txBox="1">
            <a:spLocks/>
          </p:cNvSpPr>
          <p:nvPr/>
        </p:nvSpPr>
        <p:spPr>
          <a:xfrm>
            <a:off x="5086350" y="7696200"/>
            <a:ext cx="74676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[Figure 1. Describe the comparison, sample size, and main observation.]</a:t>
            </a:r>
          </a:p>
        </p:txBody>
      </p:sp>
      <p:sp>
        <p:nvSpPr>
          <p:cNvPr id="31" name="placeholder_11">
            <a:extLst>
              <a:ext uri="{FF2B5EF4-FFF2-40B4-BE49-F238E27FC236}">
                <a16:creationId xmlns:a16="http://schemas.microsoft.com/office/drawing/2014/main" id="{3E223D6B-EC0C-73E3-8D14-029D72FF8232}"/>
              </a:ext>
            </a:extLst>
          </p:cNvPr>
          <p:cNvSpPr txBox="1">
            <a:spLocks/>
          </p:cNvSpPr>
          <p:nvPr/>
        </p:nvSpPr>
        <p:spPr>
          <a:xfrm>
            <a:off x="5086350" y="8448675"/>
            <a:ext cx="7467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087EA4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rgbClr val="087EA4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100" b="1">
                <a:solidFill>
                  <a:srgbClr val="087EA4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[Primary finding, effect size, and uncertainty]</a:t>
            </a:r>
          </a:p>
        </p:txBody>
      </p:sp>
      <p:sp>
        <p:nvSpPr>
          <p:cNvPr id="32" name="placeholder_12">
            <a:extLst>
              <a:ext uri="{FF2B5EF4-FFF2-40B4-BE49-F238E27FC236}">
                <a16:creationId xmlns:a16="http://schemas.microsoft.com/office/drawing/2014/main" id="{2CCFA5A4-A567-DBC2-D9C0-F661719876D8}"/>
              </a:ext>
            </a:extLst>
          </p:cNvPr>
          <p:cNvSpPr txBox="1">
            <a:spLocks/>
          </p:cNvSpPr>
          <p:nvPr/>
        </p:nvSpPr>
        <p:spPr>
          <a:xfrm>
            <a:off x="13030200" y="2847975"/>
            <a:ext cx="46482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5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5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4   Conclusions</a:t>
            </a:r>
          </a:p>
        </p:txBody>
      </p:sp>
      <p:sp>
        <p:nvSpPr>
          <p:cNvPr id="33" name="placeholder_13">
            <a:extLst>
              <a:ext uri="{FF2B5EF4-FFF2-40B4-BE49-F238E27FC236}">
                <a16:creationId xmlns:a16="http://schemas.microsoft.com/office/drawing/2014/main" id="{6F9DE5B2-F73D-E9A5-E877-691579A924DC}"/>
              </a:ext>
            </a:extLst>
          </p:cNvPr>
          <p:cNvSpPr txBox="1">
            <a:spLocks/>
          </p:cNvSpPr>
          <p:nvPr/>
        </p:nvSpPr>
        <p:spPr>
          <a:xfrm>
            <a:off x="13030200" y="3409950"/>
            <a:ext cx="4648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950" b="0" kern="1200">
                <a:solidFill>
                  <a:srgbClr val="183549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[Answer the research question.]</a:t>
            </a:r>
          </a:p>
          <a:p>
            <a:pPr marL="0" indent="0">
              <a:spcBef>
                <a:spcPts val="0"/>
              </a:spcBef>
            </a:pPr>
            <a:endParaRPr lang="en-US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[Explain the practical implication.]</a:t>
            </a:r>
          </a:p>
          <a:p>
            <a:pPr marL="0" indent="0">
              <a:spcBef>
                <a:spcPts val="0"/>
              </a:spcBef>
            </a:pPr>
            <a:endParaRPr lang="en-US"/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950" b="0">
                <a:solidFill>
                  <a:srgbClr val="183549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[State a limitation or next step.]</a:t>
            </a:r>
          </a:p>
        </p:txBody>
      </p:sp>
      <p:sp>
        <p:nvSpPr>
          <p:cNvPr id="34" name="placeholder_14">
            <a:extLst>
              <a:ext uri="{FF2B5EF4-FFF2-40B4-BE49-F238E27FC236}">
                <a16:creationId xmlns:a16="http://schemas.microsoft.com/office/drawing/2014/main" id="{D03A93F9-8473-8608-4F50-618463101FD1}"/>
              </a:ext>
            </a:extLst>
          </p:cNvPr>
          <p:cNvSpPr txBox="1">
            <a:spLocks/>
          </p:cNvSpPr>
          <p:nvPr/>
        </p:nvSpPr>
        <p:spPr>
          <a:xfrm>
            <a:off x="13030200" y="6000750"/>
            <a:ext cx="46482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250" b="1" kern="1200">
                <a:solidFill>
                  <a:srgbClr val="07345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2250" b="1">
                <a:solidFill>
                  <a:srgbClr val="073451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5   References</a:t>
            </a:r>
          </a:p>
        </p:txBody>
      </p:sp>
      <p:sp>
        <p:nvSpPr>
          <p:cNvPr id="35" name="placeholder_15">
            <a:extLst>
              <a:ext uri="{FF2B5EF4-FFF2-40B4-BE49-F238E27FC236}">
                <a16:creationId xmlns:a16="http://schemas.microsoft.com/office/drawing/2014/main" id="{18E7EB87-5FD9-64CE-B8FE-C5979F658E6B}"/>
              </a:ext>
            </a:extLst>
          </p:cNvPr>
          <p:cNvSpPr txBox="1">
            <a:spLocks/>
          </p:cNvSpPr>
          <p:nvPr/>
        </p:nvSpPr>
        <p:spPr>
          <a:xfrm>
            <a:off x="13030200" y="6515100"/>
            <a:ext cx="46482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5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[1] Author. Title. Venue, year. DOI.</a:t>
            </a:r>
          </a:p>
          <a:p>
            <a:pPr marL="0" indent="0">
              <a:lnSpc>
                <a:spcPct val="112000"/>
              </a:lnSpc>
              <a:spcBef>
                <a:spcPts val="0"/>
              </a:spcBef>
              <a:defRPr sz="165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[2] Author. Title. Venue, year. DOI.</a:t>
            </a:r>
          </a:p>
        </p:txBody>
      </p:sp>
      <p:sp>
        <p:nvSpPr>
          <p:cNvPr id="36" name="placeholder_16">
            <a:extLst>
              <a:ext uri="{FF2B5EF4-FFF2-40B4-BE49-F238E27FC236}">
                <a16:creationId xmlns:a16="http://schemas.microsoft.com/office/drawing/2014/main" id="{E2BAF496-982B-2ABE-AD69-3A0EFBBB8985}"/>
              </a:ext>
            </a:extLst>
          </p:cNvPr>
          <p:cNvSpPr txBox="1">
            <a:spLocks/>
          </p:cNvSpPr>
          <p:nvPr/>
        </p:nvSpPr>
        <p:spPr>
          <a:xfrm>
            <a:off x="13030200" y="8258175"/>
            <a:ext cx="31527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8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[Paper, code, or project URL]</a:t>
            </a:r>
          </a:p>
        </p:txBody>
      </p:sp>
      <p:sp>
        <p:nvSpPr>
          <p:cNvPr id="37" name="placeholder_17">
            <a:extLst>
              <a:ext uri="{FF2B5EF4-FFF2-40B4-BE49-F238E27FC236}">
                <a16:creationId xmlns:a16="http://schemas.microsoft.com/office/drawing/2014/main" id="{517DDFD0-3F99-7EE1-E1E9-603E9E90AF93}"/>
              </a:ext>
            </a:extLst>
          </p:cNvPr>
          <p:cNvSpPr txBox="1">
            <a:spLocks/>
          </p:cNvSpPr>
          <p:nvPr/>
        </p:nvSpPr>
        <p:spPr>
          <a:xfrm>
            <a:off x="16592550" y="7915275"/>
            <a:ext cx="1085850" cy="1085850"/>
          </a:xfrm>
          <a:prstGeom prst="rect">
            <a:avLst/>
          </a:prstGeom>
          <a:solidFill>
            <a:srgbClr val="F3F7FA"/>
          </a:solidFill>
          <a:ln w="14288">
            <a:solidFill>
              <a:srgbClr val="C9D8E2"/>
            </a:solidFill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5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defPPr>
            <a:lvl1pPr marL="342900" indent="-342900" algn="ctr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1pPr>
            <a:lvl2pPr marL="1028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2pPr>
            <a:lvl3pPr marL="1714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3pPr>
            <a:lvl4pPr marL="2400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4pPr>
            <a:lvl5pPr marL="30861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5pPr>
            <a:lvl6pPr marL="37719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6pPr>
            <a:lvl7pPr marL="44577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7pPr>
            <a:lvl8pPr marL="51435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8pPr>
            <a:lvl9pPr marL="5829300" indent="-34290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0" kern="1200">
                <a:solidFill>
                  <a:srgbClr val="526B7C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lnSpc>
                <a:spcPct val="112000"/>
              </a:lnSpc>
              <a:spcBef>
                <a:spcPts val="0"/>
              </a:spcBef>
              <a:defRPr sz="1500" b="0">
                <a:solidFill>
                  <a:srgbClr val="526B7C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[QR code]</a:t>
            </a:r>
          </a:p>
        </p:txBody>
      </p:sp>
    </p:spTree>
    <p:extLst>
      <p:ext uri="{BB962C8B-B14F-4D97-AF65-F5344CB8AC3E}">
        <p14:creationId xmlns:p14="http://schemas.microsoft.com/office/powerpoint/2010/main" val="376678810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185</Words>
  <Application>Microsoft Office PowerPoint</Application>
  <PresentationFormat>Vlastná</PresentationFormat>
  <Paragraphs>33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3" baseType="lpstr">
      <vt:lpstr>Arial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Štefan Korečko</dc:creator>
  <cp:lastModifiedBy>Štefan Korečko</cp:lastModifiedBy>
  <cp:revision>15</cp:revision>
  <dcterms:created xsi:type="dcterms:W3CDTF">2026-10-22T15:10:08Z</dcterms:created>
  <dcterms:modified xsi:type="dcterms:W3CDTF">2026-10-23T09:28:31Z</dcterms:modified>
</cp:coreProperties>
</file>